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4679950" cy="1800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7" autoAdjust="0"/>
    <p:restoredTop sz="76471" autoAdjust="0"/>
  </p:normalViewPr>
  <p:slideViewPr>
    <p:cSldViewPr snapToGrid="0">
      <p:cViewPr varScale="1">
        <p:scale>
          <a:sx n="225" d="100"/>
          <a:sy n="225" d="100"/>
        </p:scale>
        <p:origin x="504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FFA83-1985-419D-BBD1-06F5CB5642EC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-581025" y="1143000"/>
            <a:ext cx="8020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53243-5131-45C2-B6A7-07B4350D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4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353243-5131-45C2-B6A7-07B4350D71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6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994" y="294620"/>
            <a:ext cx="3509963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994" y="945535"/>
            <a:ext cx="3509963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1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2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49089" y="95846"/>
            <a:ext cx="1009114" cy="152560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1747" y="95846"/>
            <a:ext cx="2968843" cy="15256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6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9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309" y="448807"/>
            <a:ext cx="4036457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309" y="1204734"/>
            <a:ext cx="4036457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4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1746" y="479227"/>
            <a:ext cx="1988979" cy="1142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69225" y="479227"/>
            <a:ext cx="1988979" cy="1142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62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95846"/>
            <a:ext cx="4036457" cy="34796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356" y="441305"/>
            <a:ext cx="1979838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2356" y="657582"/>
            <a:ext cx="1979838" cy="96720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69225" y="441305"/>
            <a:ext cx="1989588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69225" y="657582"/>
            <a:ext cx="1989588" cy="96720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9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1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06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120015"/>
            <a:ext cx="1509406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588" y="259199"/>
            <a:ext cx="2369225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356" y="540067"/>
            <a:ext cx="1509406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1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120015"/>
            <a:ext cx="1509406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89588" y="259199"/>
            <a:ext cx="2369225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356" y="540067"/>
            <a:ext cx="1509406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30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747" y="95846"/>
            <a:ext cx="4036457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747" y="479227"/>
            <a:ext cx="4036457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1746" y="1668542"/>
            <a:ext cx="1052989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F6927-748C-4F1F-B1E9-F3FC1B7B424D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50234" y="1668542"/>
            <a:ext cx="1579483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5215" y="1668542"/>
            <a:ext cx="1052989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4A23-5A71-435B-95FF-300F4A359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34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Obraz zawierający tekst, diagram, szkic&#10;&#10;Opis wygenerowany automatycznie">
            <a:extLst>
              <a:ext uri="{FF2B5EF4-FFF2-40B4-BE49-F238E27FC236}">
                <a16:creationId xmlns:a16="http://schemas.microsoft.com/office/drawing/2014/main" id="{548B39A1-4F90-BB4A-1FB7-C928232C675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59" r="23434"/>
          <a:stretch/>
        </p:blipFill>
        <p:spPr>
          <a:xfrm>
            <a:off x="2402796" y="76458"/>
            <a:ext cx="1773675" cy="1405095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B7D92D3B-065D-A28B-9362-7C2520FAF910}"/>
              </a:ext>
            </a:extLst>
          </p:cNvPr>
          <p:cNvSpPr/>
          <p:nvPr/>
        </p:nvSpPr>
        <p:spPr>
          <a:xfrm>
            <a:off x="537204" y="1289193"/>
            <a:ext cx="1046210" cy="384721"/>
          </a:xfrm>
          <a:prstGeom prst="rect">
            <a:avLst/>
          </a:prstGeom>
          <a:solidFill>
            <a:srgbClr val="80D6F7"/>
          </a:solidFill>
          <a:ln w="31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 defTabSz="380573"/>
            <a:r>
              <a:rPr lang="en-US" sz="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Immobilization of dopamine on the glassy carbon electrode surface</a:t>
            </a:r>
            <a:endParaRPr lang="en-US" sz="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380573"/>
            <a:endParaRPr lang="pl-PL" sz="1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72CA3C37-FD1A-C401-E85B-F40B7DA80817}"/>
              </a:ext>
            </a:extLst>
          </p:cNvPr>
          <p:cNvSpPr/>
          <p:nvPr/>
        </p:nvSpPr>
        <p:spPr>
          <a:xfrm>
            <a:off x="2766529" y="1473859"/>
            <a:ext cx="1046210" cy="200055"/>
          </a:xfrm>
          <a:prstGeom prst="rect">
            <a:avLst/>
          </a:prstGeom>
          <a:solidFill>
            <a:srgbClr val="80D6F7"/>
          </a:solidFill>
          <a:ln w="31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 defTabSz="380573"/>
            <a:r>
              <a:rPr lang="pl-PL" sz="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Analytical</a:t>
            </a:r>
            <a:r>
              <a:rPr lang="pl-PL" sz="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  <a:r>
              <a:rPr lang="pl-PL" sz="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380573"/>
            <a:endParaRPr lang="pl-PL" sz="1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DCDC3656-57C7-E391-BAA2-CFC989DFE0FA}"/>
              </a:ext>
            </a:extLst>
          </p:cNvPr>
          <p:cNvCxnSpPr>
            <a:cxnSpLocks/>
          </p:cNvCxnSpPr>
          <p:nvPr/>
        </p:nvCxnSpPr>
        <p:spPr>
          <a:xfrm>
            <a:off x="1961184" y="831874"/>
            <a:ext cx="3787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az 18" descr="Obraz zawierający diagram, szkic, rysowanie, Grafika liniowa&#10;&#10;Opis wygenerowany automatycznie">
            <a:extLst>
              <a:ext uri="{FF2B5EF4-FFF2-40B4-BE49-F238E27FC236}">
                <a16:creationId xmlns:a16="http://schemas.microsoft.com/office/drawing/2014/main" id="{9F7F60EA-1142-9706-DF39-71271B255E5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13"/>
          <a:stretch/>
        </p:blipFill>
        <p:spPr bwMode="auto">
          <a:xfrm>
            <a:off x="365825" y="68764"/>
            <a:ext cx="1456700" cy="1218252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Prostokąt 23">
            <a:extLst>
              <a:ext uri="{FF2B5EF4-FFF2-40B4-BE49-F238E27FC236}">
                <a16:creationId xmlns:a16="http://schemas.microsoft.com/office/drawing/2014/main" id="{4ECECC18-C59C-DE58-064E-83AFA321F4A3}"/>
              </a:ext>
            </a:extLst>
          </p:cNvPr>
          <p:cNvSpPr/>
          <p:nvPr/>
        </p:nvSpPr>
        <p:spPr>
          <a:xfrm>
            <a:off x="1497054" y="126311"/>
            <a:ext cx="172720" cy="13546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124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61</TotalTime>
  <Words>12</Words>
  <Application>Microsoft Office PowerPoint</Application>
  <PresentationFormat>Niestandardowy</PresentationFormat>
  <Paragraphs>3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Dopamine modified electrodes for indirect voltammetric determination of magnesium ions</dc:title>
  <dc:creator>Kamila Morawska</dc:creator>
  <cp:lastModifiedBy>Kamila Morawska</cp:lastModifiedBy>
  <cp:revision>7</cp:revision>
  <dcterms:created xsi:type="dcterms:W3CDTF">2023-12-31T11:23:09Z</dcterms:created>
  <dcterms:modified xsi:type="dcterms:W3CDTF">2024-03-12T12:53:02Z</dcterms:modified>
</cp:coreProperties>
</file>