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4679950" cy="180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E59AB7-2C62-4925-BD3B-0707DDF41D13}" v="81" dt="2025-11-03T13:36:27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7" autoAdjust="0"/>
    <p:restoredTop sz="94773" autoAdjust="0"/>
  </p:normalViewPr>
  <p:slideViewPr>
    <p:cSldViewPr snapToGrid="0">
      <p:cViewPr varScale="1">
        <p:scale>
          <a:sx n="249" d="100"/>
          <a:sy n="249" d="100"/>
        </p:scale>
        <p:origin x="-24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FFA83-1985-419D-BBD1-06F5CB5642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-581025" y="1143000"/>
            <a:ext cx="8020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53243-5131-45C2-B6A7-07B4350D7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4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353243-5131-45C2-B6A7-07B4350D71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6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994" y="294620"/>
            <a:ext cx="3509963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4994" y="945535"/>
            <a:ext cx="3509963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1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2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49089" y="95846"/>
            <a:ext cx="1009114" cy="152560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1747" y="95846"/>
            <a:ext cx="2968843" cy="152560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6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9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09" y="448807"/>
            <a:ext cx="4036457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309" y="1204734"/>
            <a:ext cx="4036457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4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1746" y="479227"/>
            <a:ext cx="1988979" cy="1142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9225" y="479227"/>
            <a:ext cx="1988979" cy="1142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6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95846"/>
            <a:ext cx="4036457" cy="34796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356" y="441305"/>
            <a:ext cx="1979838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2356" y="657582"/>
            <a:ext cx="1979838" cy="96720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69225" y="441305"/>
            <a:ext cx="1989588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69225" y="657582"/>
            <a:ext cx="1989588" cy="96720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9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1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6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120015"/>
            <a:ext cx="1509406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588" y="259199"/>
            <a:ext cx="2369225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56" y="540067"/>
            <a:ext cx="1509406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1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120015"/>
            <a:ext cx="1509406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89588" y="259199"/>
            <a:ext cx="2369225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56" y="540067"/>
            <a:ext cx="1509406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3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747" y="95846"/>
            <a:ext cx="4036457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747" y="479227"/>
            <a:ext cx="4036457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1746" y="1668542"/>
            <a:ext cx="105298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F6927-748C-4F1F-B1E9-F3FC1B7B424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0234" y="1668542"/>
            <a:ext cx="1579483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5215" y="1668542"/>
            <a:ext cx="105298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94A23-5A71-435B-95FF-300F4A359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985D4B06-0D87-A1F3-69CF-AE825EA57B01}"/>
              </a:ext>
            </a:extLst>
          </p:cNvPr>
          <p:cNvSpPr/>
          <p:nvPr/>
        </p:nvSpPr>
        <p:spPr>
          <a:xfrm>
            <a:off x="0" y="1635759"/>
            <a:ext cx="4679950" cy="1644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4" name="Prostokąt 133">
            <a:extLst>
              <a:ext uri="{FF2B5EF4-FFF2-40B4-BE49-F238E27FC236}">
                <a16:creationId xmlns:a16="http://schemas.microsoft.com/office/drawing/2014/main" id="{157C3A4C-89CE-A962-C101-6B3B0667BD92}"/>
              </a:ext>
            </a:extLst>
          </p:cNvPr>
          <p:cNvSpPr/>
          <p:nvPr/>
        </p:nvSpPr>
        <p:spPr>
          <a:xfrm>
            <a:off x="3124200" y="122738"/>
            <a:ext cx="1555750" cy="15130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6" name="Prostokąt 175">
            <a:extLst>
              <a:ext uri="{FF2B5EF4-FFF2-40B4-BE49-F238E27FC236}">
                <a16:creationId xmlns:a16="http://schemas.microsoft.com/office/drawing/2014/main" id="{FE8E7A8F-5AE8-9645-F4DA-B2CADE970B21}"/>
              </a:ext>
            </a:extLst>
          </p:cNvPr>
          <p:cNvSpPr/>
          <p:nvPr/>
        </p:nvSpPr>
        <p:spPr>
          <a:xfrm>
            <a:off x="3323505" y="642015"/>
            <a:ext cx="1200912" cy="8165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Prostokąt 129">
            <a:extLst>
              <a:ext uri="{FF2B5EF4-FFF2-40B4-BE49-F238E27FC236}">
                <a16:creationId xmlns:a16="http://schemas.microsoft.com/office/drawing/2014/main" id="{C7F61469-59BA-8004-E3F1-29F9CE4A5512}"/>
              </a:ext>
            </a:extLst>
          </p:cNvPr>
          <p:cNvSpPr/>
          <p:nvPr/>
        </p:nvSpPr>
        <p:spPr>
          <a:xfrm>
            <a:off x="-1" y="122738"/>
            <a:ext cx="1555749" cy="15130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5" name="Prostokąt 134">
            <a:extLst>
              <a:ext uri="{FF2B5EF4-FFF2-40B4-BE49-F238E27FC236}">
                <a16:creationId xmlns:a16="http://schemas.microsoft.com/office/drawing/2014/main" id="{2BB351A7-10AA-042C-2511-1E328CE4410C}"/>
              </a:ext>
            </a:extLst>
          </p:cNvPr>
          <p:cNvSpPr/>
          <p:nvPr/>
        </p:nvSpPr>
        <p:spPr>
          <a:xfrm>
            <a:off x="1562099" y="122738"/>
            <a:ext cx="1555749" cy="151302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B7F90118-F6F8-28BD-5B87-33B1DBA05E56}"/>
              </a:ext>
            </a:extLst>
          </p:cNvPr>
          <p:cNvSpPr txBox="1"/>
          <p:nvPr/>
        </p:nvSpPr>
        <p:spPr>
          <a:xfrm>
            <a:off x="1724485" y="80531"/>
            <a:ext cx="12353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00" dirty="0" err="1"/>
              <a:t>Polishing</a:t>
            </a:r>
            <a:r>
              <a:rPr lang="pl-PL" sz="900" dirty="0"/>
              <a:t> </a:t>
            </a:r>
            <a:r>
              <a:rPr lang="pl-PL" sz="900" dirty="0" err="1"/>
              <a:t>motion</a:t>
            </a:r>
            <a:r>
              <a:rPr lang="pl-PL" sz="900" dirty="0"/>
              <a:t> type</a:t>
            </a:r>
          </a:p>
        </p:txBody>
      </p:sp>
      <p:sp>
        <p:nvSpPr>
          <p:cNvPr id="110" name="Prostokąt 109">
            <a:extLst>
              <a:ext uri="{FF2B5EF4-FFF2-40B4-BE49-F238E27FC236}">
                <a16:creationId xmlns:a16="http://schemas.microsoft.com/office/drawing/2014/main" id="{D4ABC4BB-4E91-AAD5-0147-51C77364ABB6}"/>
              </a:ext>
            </a:extLst>
          </p:cNvPr>
          <p:cNvSpPr/>
          <p:nvPr/>
        </p:nvSpPr>
        <p:spPr>
          <a:xfrm>
            <a:off x="2039259" y="422909"/>
            <a:ext cx="576147" cy="51640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1" name="Prostokąt 110">
            <a:extLst>
              <a:ext uri="{FF2B5EF4-FFF2-40B4-BE49-F238E27FC236}">
                <a16:creationId xmlns:a16="http://schemas.microsoft.com/office/drawing/2014/main" id="{C4F42C06-7541-FA73-1948-3784314E4F62}"/>
              </a:ext>
            </a:extLst>
          </p:cNvPr>
          <p:cNvSpPr/>
          <p:nvPr/>
        </p:nvSpPr>
        <p:spPr>
          <a:xfrm>
            <a:off x="2439858" y="1013967"/>
            <a:ext cx="576148" cy="516404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2" name="Prostokąt 111">
            <a:extLst>
              <a:ext uri="{FF2B5EF4-FFF2-40B4-BE49-F238E27FC236}">
                <a16:creationId xmlns:a16="http://schemas.microsoft.com/office/drawing/2014/main" id="{21B31CE6-4C3F-D736-A518-A4B3B65BF15E}"/>
              </a:ext>
            </a:extLst>
          </p:cNvPr>
          <p:cNvSpPr/>
          <p:nvPr/>
        </p:nvSpPr>
        <p:spPr>
          <a:xfrm>
            <a:off x="1668240" y="1014376"/>
            <a:ext cx="540705" cy="516404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3" name="Schemat blokowy: łącznik 112">
            <a:extLst>
              <a:ext uri="{FF2B5EF4-FFF2-40B4-BE49-F238E27FC236}">
                <a16:creationId xmlns:a16="http://schemas.microsoft.com/office/drawing/2014/main" id="{D7392929-E6EE-C590-AA7E-24BB87D4AA76}"/>
              </a:ext>
            </a:extLst>
          </p:cNvPr>
          <p:cNvSpPr/>
          <p:nvPr/>
        </p:nvSpPr>
        <p:spPr>
          <a:xfrm>
            <a:off x="2111536" y="479718"/>
            <a:ext cx="438278" cy="394181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4" name="Schemat blokowy: łącznik 113">
            <a:extLst>
              <a:ext uri="{FF2B5EF4-FFF2-40B4-BE49-F238E27FC236}">
                <a16:creationId xmlns:a16="http://schemas.microsoft.com/office/drawing/2014/main" id="{0A9CB614-1FFE-968C-303F-1A3C4FDCAA5D}"/>
              </a:ext>
            </a:extLst>
          </p:cNvPr>
          <p:cNvSpPr/>
          <p:nvPr/>
        </p:nvSpPr>
        <p:spPr>
          <a:xfrm>
            <a:off x="2508792" y="1069037"/>
            <a:ext cx="438279" cy="39418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5" name="Schemat blokowy: łącznik 114">
            <a:extLst>
              <a:ext uri="{FF2B5EF4-FFF2-40B4-BE49-F238E27FC236}">
                <a16:creationId xmlns:a16="http://schemas.microsoft.com/office/drawing/2014/main" id="{2E63ECFD-F57C-2A48-016B-5517F4495984}"/>
              </a:ext>
            </a:extLst>
          </p:cNvPr>
          <p:cNvSpPr/>
          <p:nvPr/>
        </p:nvSpPr>
        <p:spPr>
          <a:xfrm>
            <a:off x="1724485" y="1075078"/>
            <a:ext cx="411317" cy="39418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6" name="pole tekstowe 115">
            <a:extLst>
              <a:ext uri="{FF2B5EF4-FFF2-40B4-BE49-F238E27FC236}">
                <a16:creationId xmlns:a16="http://schemas.microsoft.com/office/drawing/2014/main" id="{4484A1A9-27BE-735C-5C00-CE6AA5E12044}"/>
              </a:ext>
            </a:extLst>
          </p:cNvPr>
          <p:cNvSpPr txBox="1"/>
          <p:nvPr/>
        </p:nvSpPr>
        <p:spPr>
          <a:xfrm rot="1681588">
            <a:off x="2160188" y="430241"/>
            <a:ext cx="294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8</a:t>
            </a:r>
          </a:p>
        </p:txBody>
      </p:sp>
      <p:sp>
        <p:nvSpPr>
          <p:cNvPr id="126" name="Schemat blokowy: łącznik 125">
            <a:extLst>
              <a:ext uri="{FF2B5EF4-FFF2-40B4-BE49-F238E27FC236}">
                <a16:creationId xmlns:a16="http://schemas.microsoft.com/office/drawing/2014/main" id="{0E018FAA-2BB6-E10B-1DD8-E7D1DD67BCDA}"/>
              </a:ext>
            </a:extLst>
          </p:cNvPr>
          <p:cNvSpPr/>
          <p:nvPr/>
        </p:nvSpPr>
        <p:spPr>
          <a:xfrm>
            <a:off x="2617756" y="1155929"/>
            <a:ext cx="220350" cy="216355"/>
          </a:xfrm>
          <a:prstGeom prst="flowChartConnector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cxnSp>
        <p:nvCxnSpPr>
          <p:cNvPr id="128" name="Łącznik prosty 127">
            <a:extLst>
              <a:ext uri="{FF2B5EF4-FFF2-40B4-BE49-F238E27FC236}">
                <a16:creationId xmlns:a16="http://schemas.microsoft.com/office/drawing/2014/main" id="{095953C6-FCE5-34E5-D410-B53753D74842}"/>
              </a:ext>
            </a:extLst>
          </p:cNvPr>
          <p:cNvCxnSpPr>
            <a:cxnSpLocks/>
          </p:cNvCxnSpPr>
          <p:nvPr/>
        </p:nvCxnSpPr>
        <p:spPr>
          <a:xfrm flipH="1">
            <a:off x="1930142" y="1124266"/>
            <a:ext cx="1" cy="275631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Prostokąt: zaokrąglone rogi 68">
            <a:extLst>
              <a:ext uri="{FF2B5EF4-FFF2-40B4-BE49-F238E27FC236}">
                <a16:creationId xmlns:a16="http://schemas.microsoft.com/office/drawing/2014/main" id="{10FF2B97-60B1-05B6-C791-7220EA60D483}"/>
              </a:ext>
            </a:extLst>
          </p:cNvPr>
          <p:cNvSpPr/>
          <p:nvPr/>
        </p:nvSpPr>
        <p:spPr>
          <a:xfrm>
            <a:off x="234613" y="1092134"/>
            <a:ext cx="265176" cy="31089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0" name="Łącznik prosty 69">
            <a:extLst>
              <a:ext uri="{FF2B5EF4-FFF2-40B4-BE49-F238E27FC236}">
                <a16:creationId xmlns:a16="http://schemas.microsoft.com/office/drawing/2014/main" id="{084E81A6-34B7-390F-BBD1-C5AE6CEBEA07}"/>
              </a:ext>
            </a:extLst>
          </p:cNvPr>
          <p:cNvCxnSpPr/>
          <p:nvPr/>
        </p:nvCxnSpPr>
        <p:spPr>
          <a:xfrm>
            <a:off x="297659" y="1403030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Łącznik prosty 70">
            <a:extLst>
              <a:ext uri="{FF2B5EF4-FFF2-40B4-BE49-F238E27FC236}">
                <a16:creationId xmlns:a16="http://schemas.microsoft.com/office/drawing/2014/main" id="{059FCCC5-EA27-FF89-771F-5E31C663148D}"/>
              </a:ext>
            </a:extLst>
          </p:cNvPr>
          <p:cNvCxnSpPr/>
          <p:nvPr/>
        </p:nvCxnSpPr>
        <p:spPr>
          <a:xfrm>
            <a:off x="423991" y="1403030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rostokąt: zaokrąglone rogi 71">
            <a:extLst>
              <a:ext uri="{FF2B5EF4-FFF2-40B4-BE49-F238E27FC236}">
                <a16:creationId xmlns:a16="http://schemas.microsoft.com/office/drawing/2014/main" id="{D66108BE-2717-793E-2F48-316994D77EC5}"/>
              </a:ext>
            </a:extLst>
          </p:cNvPr>
          <p:cNvSpPr/>
          <p:nvPr/>
        </p:nvSpPr>
        <p:spPr>
          <a:xfrm>
            <a:off x="274959" y="1130234"/>
            <a:ext cx="184483" cy="1122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5" name="Prostokąt: zaokrąglone rogi 84">
            <a:extLst>
              <a:ext uri="{FF2B5EF4-FFF2-40B4-BE49-F238E27FC236}">
                <a16:creationId xmlns:a16="http://schemas.microsoft.com/office/drawing/2014/main" id="{064D0A51-50EA-DC12-58CC-8F6830AC1C8E}"/>
              </a:ext>
            </a:extLst>
          </p:cNvPr>
          <p:cNvSpPr/>
          <p:nvPr/>
        </p:nvSpPr>
        <p:spPr>
          <a:xfrm>
            <a:off x="652600" y="783373"/>
            <a:ext cx="265176" cy="31089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B4FC9157-15BC-343D-8E18-3D0BC18EE182}"/>
              </a:ext>
            </a:extLst>
          </p:cNvPr>
          <p:cNvCxnSpPr/>
          <p:nvPr/>
        </p:nvCxnSpPr>
        <p:spPr>
          <a:xfrm>
            <a:off x="715646" y="1094269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Łącznik prosty 86">
            <a:extLst>
              <a:ext uri="{FF2B5EF4-FFF2-40B4-BE49-F238E27FC236}">
                <a16:creationId xmlns:a16="http://schemas.microsoft.com/office/drawing/2014/main" id="{E3A36D0F-C23C-7642-C4D2-4C02E1A9633F}"/>
              </a:ext>
            </a:extLst>
          </p:cNvPr>
          <p:cNvCxnSpPr/>
          <p:nvPr/>
        </p:nvCxnSpPr>
        <p:spPr>
          <a:xfrm>
            <a:off x="841978" y="1094269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Prostokąt: zaokrąglone rogi 87">
            <a:extLst>
              <a:ext uri="{FF2B5EF4-FFF2-40B4-BE49-F238E27FC236}">
                <a16:creationId xmlns:a16="http://schemas.microsoft.com/office/drawing/2014/main" id="{5A42AF89-3869-5090-AEA9-182A5E365288}"/>
              </a:ext>
            </a:extLst>
          </p:cNvPr>
          <p:cNvSpPr/>
          <p:nvPr/>
        </p:nvSpPr>
        <p:spPr>
          <a:xfrm>
            <a:off x="692946" y="821473"/>
            <a:ext cx="184483" cy="1122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9" name="Prostokąt: zaokrąglone rogi 88">
            <a:extLst>
              <a:ext uri="{FF2B5EF4-FFF2-40B4-BE49-F238E27FC236}">
                <a16:creationId xmlns:a16="http://schemas.microsoft.com/office/drawing/2014/main" id="{FDA7DDC2-33A5-444D-456D-710775596053}"/>
              </a:ext>
            </a:extLst>
          </p:cNvPr>
          <p:cNvSpPr/>
          <p:nvPr/>
        </p:nvSpPr>
        <p:spPr>
          <a:xfrm>
            <a:off x="1087688" y="476167"/>
            <a:ext cx="265176" cy="31089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0" name="Łącznik prosty 89">
            <a:extLst>
              <a:ext uri="{FF2B5EF4-FFF2-40B4-BE49-F238E27FC236}">
                <a16:creationId xmlns:a16="http://schemas.microsoft.com/office/drawing/2014/main" id="{B441979B-80FB-CA57-3D08-97B671867D48}"/>
              </a:ext>
            </a:extLst>
          </p:cNvPr>
          <p:cNvCxnSpPr/>
          <p:nvPr/>
        </p:nvCxnSpPr>
        <p:spPr>
          <a:xfrm>
            <a:off x="1150734" y="787063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Łącznik prosty 90">
            <a:extLst>
              <a:ext uri="{FF2B5EF4-FFF2-40B4-BE49-F238E27FC236}">
                <a16:creationId xmlns:a16="http://schemas.microsoft.com/office/drawing/2014/main" id="{5FB96526-485F-20C9-6A42-DB401CCE5E22}"/>
              </a:ext>
            </a:extLst>
          </p:cNvPr>
          <p:cNvCxnSpPr/>
          <p:nvPr/>
        </p:nvCxnSpPr>
        <p:spPr>
          <a:xfrm>
            <a:off x="1277066" y="787063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Prostokąt: zaokrąglone rogi 91">
            <a:extLst>
              <a:ext uri="{FF2B5EF4-FFF2-40B4-BE49-F238E27FC236}">
                <a16:creationId xmlns:a16="http://schemas.microsoft.com/office/drawing/2014/main" id="{E4D1BAEF-D4D0-1427-B866-F97350359779}"/>
              </a:ext>
            </a:extLst>
          </p:cNvPr>
          <p:cNvSpPr/>
          <p:nvPr/>
        </p:nvSpPr>
        <p:spPr>
          <a:xfrm>
            <a:off x="1128034" y="514267"/>
            <a:ext cx="184483" cy="1122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3" name="Prostokąt: zaokrąglone rogi 92">
            <a:extLst>
              <a:ext uri="{FF2B5EF4-FFF2-40B4-BE49-F238E27FC236}">
                <a16:creationId xmlns:a16="http://schemas.microsoft.com/office/drawing/2014/main" id="{853FF06E-7850-F5EF-5983-DBA5CDCBD317}"/>
              </a:ext>
            </a:extLst>
          </p:cNvPr>
          <p:cNvSpPr/>
          <p:nvPr/>
        </p:nvSpPr>
        <p:spPr>
          <a:xfrm>
            <a:off x="231828" y="468587"/>
            <a:ext cx="266531" cy="315949"/>
          </a:xfrm>
          <a:prstGeom prst="round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82D75408-A546-A3D0-8336-F7A4D1CC69D3}"/>
              </a:ext>
            </a:extLst>
          </p:cNvPr>
          <p:cNvCxnSpPr>
            <a:cxnSpLocks/>
          </p:cNvCxnSpPr>
          <p:nvPr/>
        </p:nvCxnSpPr>
        <p:spPr>
          <a:xfrm>
            <a:off x="294875" y="783198"/>
            <a:ext cx="0" cy="836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Łącznik prosty 94">
            <a:extLst>
              <a:ext uri="{FF2B5EF4-FFF2-40B4-BE49-F238E27FC236}">
                <a16:creationId xmlns:a16="http://schemas.microsoft.com/office/drawing/2014/main" id="{01E3D200-A529-57E0-F71D-D07A006C087C}"/>
              </a:ext>
            </a:extLst>
          </p:cNvPr>
          <p:cNvCxnSpPr>
            <a:cxnSpLocks/>
          </p:cNvCxnSpPr>
          <p:nvPr/>
        </p:nvCxnSpPr>
        <p:spPr>
          <a:xfrm>
            <a:off x="421207" y="783198"/>
            <a:ext cx="0" cy="836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Prostokąt: zaokrąglone rogi 95">
            <a:extLst>
              <a:ext uri="{FF2B5EF4-FFF2-40B4-BE49-F238E27FC236}">
                <a16:creationId xmlns:a16="http://schemas.microsoft.com/office/drawing/2014/main" id="{24E23D73-A8C3-DCD6-8D46-5C6877452C13}"/>
              </a:ext>
            </a:extLst>
          </p:cNvPr>
          <p:cNvSpPr/>
          <p:nvPr/>
        </p:nvSpPr>
        <p:spPr>
          <a:xfrm>
            <a:off x="272175" y="509916"/>
            <a:ext cx="185426" cy="114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9" name="Owal 98">
            <a:extLst>
              <a:ext uri="{FF2B5EF4-FFF2-40B4-BE49-F238E27FC236}">
                <a16:creationId xmlns:a16="http://schemas.microsoft.com/office/drawing/2014/main" id="{88BE9154-97E1-9707-0DB5-66467A2481FC}"/>
              </a:ext>
            </a:extLst>
          </p:cNvPr>
          <p:cNvSpPr/>
          <p:nvPr/>
        </p:nvSpPr>
        <p:spPr>
          <a:xfrm>
            <a:off x="283295" y="1322900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0" name="Owal 99">
            <a:extLst>
              <a:ext uri="{FF2B5EF4-FFF2-40B4-BE49-F238E27FC236}">
                <a16:creationId xmlns:a16="http://schemas.microsoft.com/office/drawing/2014/main" id="{898702FF-5190-01EB-049A-2482E659F377}"/>
              </a:ext>
            </a:extLst>
          </p:cNvPr>
          <p:cNvSpPr/>
          <p:nvPr/>
        </p:nvSpPr>
        <p:spPr>
          <a:xfrm>
            <a:off x="396977" y="1257769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1" name="Owal 100">
            <a:extLst>
              <a:ext uri="{FF2B5EF4-FFF2-40B4-BE49-F238E27FC236}">
                <a16:creationId xmlns:a16="http://schemas.microsoft.com/office/drawing/2014/main" id="{AFB0516A-5C5D-81FD-D8AF-09062EB30714}"/>
              </a:ext>
            </a:extLst>
          </p:cNvPr>
          <p:cNvSpPr/>
          <p:nvPr/>
        </p:nvSpPr>
        <p:spPr>
          <a:xfrm>
            <a:off x="700189" y="952056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2" name="Owal 101">
            <a:extLst>
              <a:ext uri="{FF2B5EF4-FFF2-40B4-BE49-F238E27FC236}">
                <a16:creationId xmlns:a16="http://schemas.microsoft.com/office/drawing/2014/main" id="{D97B8C15-C0B0-5C6B-FF1B-FA6488AEC530}"/>
              </a:ext>
            </a:extLst>
          </p:cNvPr>
          <p:cNvSpPr/>
          <p:nvPr/>
        </p:nvSpPr>
        <p:spPr>
          <a:xfrm>
            <a:off x="819118" y="1007355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3" name="Owal 102">
            <a:extLst>
              <a:ext uri="{FF2B5EF4-FFF2-40B4-BE49-F238E27FC236}">
                <a16:creationId xmlns:a16="http://schemas.microsoft.com/office/drawing/2014/main" id="{FD5D6AE6-1E82-10FF-A50E-B26545B6041F}"/>
              </a:ext>
            </a:extLst>
          </p:cNvPr>
          <p:cNvSpPr/>
          <p:nvPr/>
        </p:nvSpPr>
        <p:spPr>
          <a:xfrm>
            <a:off x="1127874" y="646980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4" name="Owal 103">
            <a:extLst>
              <a:ext uri="{FF2B5EF4-FFF2-40B4-BE49-F238E27FC236}">
                <a16:creationId xmlns:a16="http://schemas.microsoft.com/office/drawing/2014/main" id="{2D9C3883-40D4-BE8E-557E-97C8633C7F21}"/>
              </a:ext>
            </a:extLst>
          </p:cNvPr>
          <p:cNvSpPr/>
          <p:nvPr/>
        </p:nvSpPr>
        <p:spPr>
          <a:xfrm>
            <a:off x="284253" y="636527"/>
            <a:ext cx="45954" cy="46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5" name="Owal 104">
            <a:extLst>
              <a:ext uri="{FF2B5EF4-FFF2-40B4-BE49-F238E27FC236}">
                <a16:creationId xmlns:a16="http://schemas.microsoft.com/office/drawing/2014/main" id="{3286BC7C-6AFD-8B0D-182B-3C90A6D5BB37}"/>
              </a:ext>
            </a:extLst>
          </p:cNvPr>
          <p:cNvSpPr/>
          <p:nvPr/>
        </p:nvSpPr>
        <p:spPr>
          <a:xfrm>
            <a:off x="284253" y="710052"/>
            <a:ext cx="45954" cy="46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6" name="Owal 105">
            <a:extLst>
              <a:ext uri="{FF2B5EF4-FFF2-40B4-BE49-F238E27FC236}">
                <a16:creationId xmlns:a16="http://schemas.microsoft.com/office/drawing/2014/main" id="{5C43DA0A-FE7D-B254-9CC5-5D7636C099A1}"/>
              </a:ext>
            </a:extLst>
          </p:cNvPr>
          <p:cNvSpPr/>
          <p:nvPr/>
        </p:nvSpPr>
        <p:spPr>
          <a:xfrm>
            <a:off x="1240369" y="645698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7" name="Owal 106">
            <a:extLst>
              <a:ext uri="{FF2B5EF4-FFF2-40B4-BE49-F238E27FC236}">
                <a16:creationId xmlns:a16="http://schemas.microsoft.com/office/drawing/2014/main" id="{C1433760-F3C8-59A7-4BA0-DCBACCB37F2F}"/>
              </a:ext>
            </a:extLst>
          </p:cNvPr>
          <p:cNvSpPr/>
          <p:nvPr/>
        </p:nvSpPr>
        <p:spPr>
          <a:xfrm>
            <a:off x="1127874" y="714849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8" name="Owal 107">
            <a:extLst>
              <a:ext uri="{FF2B5EF4-FFF2-40B4-BE49-F238E27FC236}">
                <a16:creationId xmlns:a16="http://schemas.microsoft.com/office/drawing/2014/main" id="{6236FA8E-6F81-4DF8-E3D4-68E243F358C7}"/>
              </a:ext>
            </a:extLst>
          </p:cNvPr>
          <p:cNvSpPr/>
          <p:nvPr/>
        </p:nvSpPr>
        <p:spPr>
          <a:xfrm>
            <a:off x="390968" y="638531"/>
            <a:ext cx="45954" cy="46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9" name="Owal 108">
            <a:extLst>
              <a:ext uri="{FF2B5EF4-FFF2-40B4-BE49-F238E27FC236}">
                <a16:creationId xmlns:a16="http://schemas.microsoft.com/office/drawing/2014/main" id="{822F1963-6494-0FDF-8CEA-1BFAA1E2DF33}"/>
              </a:ext>
            </a:extLst>
          </p:cNvPr>
          <p:cNvSpPr/>
          <p:nvPr/>
        </p:nvSpPr>
        <p:spPr>
          <a:xfrm>
            <a:off x="390968" y="711126"/>
            <a:ext cx="45954" cy="464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6" name="Łącznik prosty 65">
            <a:extLst>
              <a:ext uri="{FF2B5EF4-FFF2-40B4-BE49-F238E27FC236}">
                <a16:creationId xmlns:a16="http://schemas.microsoft.com/office/drawing/2014/main" id="{75980551-EF75-9BC3-CA08-4FEBAB1694D3}"/>
              </a:ext>
            </a:extLst>
          </p:cNvPr>
          <p:cNvCxnSpPr/>
          <p:nvPr/>
        </p:nvCxnSpPr>
        <p:spPr>
          <a:xfrm>
            <a:off x="1150734" y="1402275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Łącznik prosty 66">
            <a:extLst>
              <a:ext uri="{FF2B5EF4-FFF2-40B4-BE49-F238E27FC236}">
                <a16:creationId xmlns:a16="http://schemas.microsoft.com/office/drawing/2014/main" id="{20C5A5C6-2036-2C80-0EF7-22E01CF4AAD9}"/>
              </a:ext>
            </a:extLst>
          </p:cNvPr>
          <p:cNvCxnSpPr/>
          <p:nvPr/>
        </p:nvCxnSpPr>
        <p:spPr>
          <a:xfrm>
            <a:off x="1277066" y="1402275"/>
            <a:ext cx="0" cy="82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Prostokąt: zaokrąglone rogi 63">
            <a:extLst>
              <a:ext uri="{FF2B5EF4-FFF2-40B4-BE49-F238E27FC236}">
                <a16:creationId xmlns:a16="http://schemas.microsoft.com/office/drawing/2014/main" id="{9CC2385B-AD85-80AD-1CCD-7709D4BD2C0C}"/>
              </a:ext>
            </a:extLst>
          </p:cNvPr>
          <p:cNvSpPr/>
          <p:nvPr/>
        </p:nvSpPr>
        <p:spPr>
          <a:xfrm>
            <a:off x="1087688" y="1091379"/>
            <a:ext cx="265176" cy="3108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Prostokąt: zaokrąglone rogi 67">
            <a:extLst>
              <a:ext uri="{FF2B5EF4-FFF2-40B4-BE49-F238E27FC236}">
                <a16:creationId xmlns:a16="http://schemas.microsoft.com/office/drawing/2014/main" id="{6A6F954C-97A0-5BD0-7942-AF70D0941EA7}"/>
              </a:ext>
            </a:extLst>
          </p:cNvPr>
          <p:cNvSpPr/>
          <p:nvPr/>
        </p:nvSpPr>
        <p:spPr>
          <a:xfrm>
            <a:off x="1128034" y="1129479"/>
            <a:ext cx="184483" cy="1122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7" name="Owal 96">
            <a:extLst>
              <a:ext uri="{FF2B5EF4-FFF2-40B4-BE49-F238E27FC236}">
                <a16:creationId xmlns:a16="http://schemas.microsoft.com/office/drawing/2014/main" id="{38ECB9B3-0A5A-A8A5-D212-B8EF8BDC7946}"/>
              </a:ext>
            </a:extLst>
          </p:cNvPr>
          <p:cNvSpPr/>
          <p:nvPr/>
        </p:nvSpPr>
        <p:spPr>
          <a:xfrm>
            <a:off x="1128034" y="125701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8" name="Owal 97">
            <a:extLst>
              <a:ext uri="{FF2B5EF4-FFF2-40B4-BE49-F238E27FC236}">
                <a16:creationId xmlns:a16="http://schemas.microsoft.com/office/drawing/2014/main" id="{E0628F05-E512-6880-A9EA-7203680FDD71}"/>
              </a:ext>
            </a:extLst>
          </p:cNvPr>
          <p:cNvSpPr/>
          <p:nvPr/>
        </p:nvSpPr>
        <p:spPr>
          <a:xfrm>
            <a:off x="1245500" y="125701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CAD65B6E-F50C-964D-B750-F59C32346FF8}"/>
              </a:ext>
            </a:extLst>
          </p:cNvPr>
          <p:cNvSpPr txBox="1"/>
          <p:nvPr/>
        </p:nvSpPr>
        <p:spPr>
          <a:xfrm>
            <a:off x="248467" y="79233"/>
            <a:ext cx="11043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00" dirty="0" err="1"/>
              <a:t>Potentiostats</a:t>
            </a:r>
            <a:r>
              <a:rPr lang="pl-PL" sz="900" dirty="0"/>
              <a:t> </a:t>
            </a:r>
            <a:r>
              <a:rPr lang="pl-PL" sz="900" dirty="0" err="1"/>
              <a:t>used</a:t>
            </a:r>
            <a:endParaRPr lang="pl-PL" sz="1000" dirty="0"/>
          </a:p>
        </p:txBody>
      </p:sp>
      <p:cxnSp>
        <p:nvCxnSpPr>
          <p:cNvPr id="161" name="Łącznik prosty ze strzałką 160">
            <a:extLst>
              <a:ext uri="{FF2B5EF4-FFF2-40B4-BE49-F238E27FC236}">
                <a16:creationId xmlns:a16="http://schemas.microsoft.com/office/drawing/2014/main" id="{36E1AE0A-57B5-AC6A-521E-D139AB55FC09}"/>
              </a:ext>
            </a:extLst>
          </p:cNvPr>
          <p:cNvCxnSpPr>
            <a:cxnSpLocks/>
          </p:cNvCxnSpPr>
          <p:nvPr/>
        </p:nvCxnSpPr>
        <p:spPr>
          <a:xfrm flipV="1">
            <a:off x="3418078" y="695403"/>
            <a:ext cx="0" cy="721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Łącznik prosty ze strzałką 162">
            <a:extLst>
              <a:ext uri="{FF2B5EF4-FFF2-40B4-BE49-F238E27FC236}">
                <a16:creationId xmlns:a16="http://schemas.microsoft.com/office/drawing/2014/main" id="{9D27A137-3BAF-B734-0215-CAAA802C3AA5}"/>
              </a:ext>
            </a:extLst>
          </p:cNvPr>
          <p:cNvCxnSpPr>
            <a:cxnSpLocks/>
          </p:cNvCxnSpPr>
          <p:nvPr/>
        </p:nvCxnSpPr>
        <p:spPr>
          <a:xfrm>
            <a:off x="3387598" y="1379234"/>
            <a:ext cx="10515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Łącznik prosty 167">
            <a:extLst>
              <a:ext uri="{FF2B5EF4-FFF2-40B4-BE49-F238E27FC236}">
                <a16:creationId xmlns:a16="http://schemas.microsoft.com/office/drawing/2014/main" id="{942AA685-3DFD-3675-E154-F354EFF75EB2}"/>
              </a:ext>
            </a:extLst>
          </p:cNvPr>
          <p:cNvCxnSpPr/>
          <p:nvPr/>
        </p:nvCxnSpPr>
        <p:spPr>
          <a:xfrm flipV="1">
            <a:off x="3418078" y="885558"/>
            <a:ext cx="749808" cy="4936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Łącznik prosty 170">
            <a:extLst>
              <a:ext uri="{FF2B5EF4-FFF2-40B4-BE49-F238E27FC236}">
                <a16:creationId xmlns:a16="http://schemas.microsoft.com/office/drawing/2014/main" id="{568E789C-FE28-451E-E5C7-A2E5C783CFF1}"/>
              </a:ext>
            </a:extLst>
          </p:cNvPr>
          <p:cNvCxnSpPr/>
          <p:nvPr/>
        </p:nvCxnSpPr>
        <p:spPr>
          <a:xfrm>
            <a:off x="3913378" y="1056150"/>
            <a:ext cx="0" cy="3230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Łącznik prosty 171">
            <a:extLst>
              <a:ext uri="{FF2B5EF4-FFF2-40B4-BE49-F238E27FC236}">
                <a16:creationId xmlns:a16="http://schemas.microsoft.com/office/drawing/2014/main" id="{715510FD-DE5E-FFF6-493E-987D0698DFFF}"/>
              </a:ext>
            </a:extLst>
          </p:cNvPr>
          <p:cNvCxnSpPr>
            <a:cxnSpLocks/>
          </p:cNvCxnSpPr>
          <p:nvPr/>
        </p:nvCxnSpPr>
        <p:spPr>
          <a:xfrm flipH="1" flipV="1">
            <a:off x="3418077" y="1056149"/>
            <a:ext cx="495301" cy="1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5" name="pole tekstowe 174">
            <a:extLst>
              <a:ext uri="{FF2B5EF4-FFF2-40B4-BE49-F238E27FC236}">
                <a16:creationId xmlns:a16="http://schemas.microsoft.com/office/drawing/2014/main" id="{ADDA8EE7-1837-8476-BF01-45BD2535C08E}"/>
              </a:ext>
            </a:extLst>
          </p:cNvPr>
          <p:cNvSpPr txBox="1"/>
          <p:nvPr/>
        </p:nvSpPr>
        <p:spPr>
          <a:xfrm>
            <a:off x="3301619" y="95131"/>
            <a:ext cx="1200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00" dirty="0"/>
              <a:t>D</a:t>
            </a:r>
            <a:r>
              <a:rPr lang="en-US" sz="900" dirty="0" err="1"/>
              <a:t>ifferent</a:t>
            </a:r>
            <a:r>
              <a:rPr lang="en-US" sz="900" dirty="0"/>
              <a:t> methods of calculating LOD</a:t>
            </a:r>
            <a:endParaRPr lang="pl-PL" sz="20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A5D5E59-BC51-1DE8-F753-9088151EC979}"/>
              </a:ext>
            </a:extLst>
          </p:cNvPr>
          <p:cNvSpPr txBox="1"/>
          <p:nvPr/>
        </p:nvSpPr>
        <p:spPr>
          <a:xfrm>
            <a:off x="3636306" y="1332756"/>
            <a:ext cx="55414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00" dirty="0" err="1"/>
              <a:t>concentration</a:t>
            </a:r>
            <a:endParaRPr lang="pl-PL" sz="500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4353897-2CF8-E500-DF4A-F219038D6838}"/>
              </a:ext>
            </a:extLst>
          </p:cNvPr>
          <p:cNvSpPr txBox="1"/>
          <p:nvPr/>
        </p:nvSpPr>
        <p:spPr>
          <a:xfrm rot="16200000">
            <a:off x="3176183" y="982467"/>
            <a:ext cx="36309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00" dirty="0" err="1"/>
              <a:t>signal</a:t>
            </a:r>
            <a:endParaRPr lang="pl-PL" sz="5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498308E-8956-7057-4A7A-96C6BE0B0089}"/>
              </a:ext>
            </a:extLst>
          </p:cNvPr>
          <p:cNvSpPr txBox="1"/>
          <p:nvPr/>
        </p:nvSpPr>
        <p:spPr>
          <a:xfrm>
            <a:off x="-37913" y="1600656"/>
            <a:ext cx="48481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How do these three factors affect electroanalytical parameters?</a:t>
            </a:r>
            <a:endParaRPr lang="pl-PL" sz="900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91683F47-1163-A352-33CD-5043FE0B1D8E}"/>
              </a:ext>
            </a:extLst>
          </p:cNvPr>
          <p:cNvSpPr/>
          <p:nvPr/>
        </p:nvSpPr>
        <p:spPr>
          <a:xfrm>
            <a:off x="0" y="-7756"/>
            <a:ext cx="4679950" cy="1180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291242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236</TotalTime>
  <Words>24</Words>
  <Application>Microsoft Office PowerPoint</Application>
  <PresentationFormat>Niestandardowy</PresentationFormat>
  <Paragraphs>8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Dopamine modified electrodes for indirect voltammetric determination of magnesium ions</dc:title>
  <dc:creator>Kamila Morawska</dc:creator>
  <cp:lastModifiedBy>Kamila Koszelska</cp:lastModifiedBy>
  <cp:revision>8</cp:revision>
  <dcterms:created xsi:type="dcterms:W3CDTF">2023-12-31T11:23:09Z</dcterms:created>
  <dcterms:modified xsi:type="dcterms:W3CDTF">2025-11-10T11:09:14Z</dcterms:modified>
</cp:coreProperties>
</file>